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431AC5-8978-D9D2-53B9-0A621A26F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1A8820-F984-F181-E8E2-DF009B2F6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12A83C-2489-185E-8B50-918727F7B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0809BF-1506-9F95-C7FD-C3372C63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413643-98E2-5BFE-7C9C-CBF8F9DF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190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C6BA2-5066-9778-5970-BE933BF01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8E28B2-FCDE-A8BF-7B56-368011C521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741DB3-71F5-DD5E-7F6E-3213277FA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764C05-6097-F440-6488-C9716BFB8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90B03-144F-1262-0E51-C3E85F765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932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2A9B3E-A218-61C3-7D45-2BF6C5EC08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B2DB6B-E505-79DA-8C9A-CDE3B99D6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11E495-B89C-3951-E1CA-B13CA9BC5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E37614-F60A-7846-67A0-CC4F0B40D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986E8-FAD1-4A0B-053F-EDDCDD80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17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am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0" name="Rectangle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anchor="ctr"/>
          <a:lstStyle/>
          <a:p>
            <a:pPr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en-US" sz="1600" noProof="0" dirty="0"/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1" name="Picture Placeholder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2163331"/>
            <a:ext cx="2919413" cy="2919413"/>
          </a:xfrm>
          <a:solidFill>
            <a:srgbClr val="EDEFF7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/>
              <a:t>Click icon to add picture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Name Goes Here</a:t>
            </a:r>
          </a:p>
        </p:txBody>
      </p:sp>
      <p:sp>
        <p:nvSpPr>
          <p:cNvPr id="25" name="Title Placeholder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1268337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/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3803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E3350B-C128-6D8C-04F0-18752E2DF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140F94-5A30-7274-90D0-B9D5F2C8F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9746D8-D2AB-CC26-E004-40094687A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2F32B-30B9-7E86-F3B7-16F0AC866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7368F5-3306-4954-5BC0-726367DAE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67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72401-F269-B68D-7431-F24A9CA1B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DDCFFB7-3F4B-6175-2558-C6145186E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34FA08-C7A6-70FB-A20C-75E0F1050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E2F12-FDCB-E465-4A90-274C19937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1DD62-33BE-DB2C-7A05-E8207461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5647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46F833-E0B2-CD6D-9CFE-DFE9CB99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07818-712C-3D61-027B-39B369061A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3633F1-A96A-A78A-6757-7AF90CB2B1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9DF191-2E9C-2785-CC3A-7146AD3B5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882A15-CC27-F2A2-3282-5E15B4762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04DA03-7CA5-23E7-46BE-0E250A9E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71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EAFB11-4DF2-C6AA-55E0-ACD81CB5C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9DF369-28AD-9F9F-CB85-9E403AC48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D97D2A-9C83-6C59-21BA-F86BD49B5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FD4A57-6BE1-3A80-445A-43FB2ED49A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8B47D6-671D-F83E-62BE-105FE43474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B8A770F-4F50-3774-6A3B-709217621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3EC0AED-56A9-30BB-16D7-5495B64A1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F0ECF2A-708D-3DFD-AE5A-17A50B618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6178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186A13-A6C8-4A60-0CA3-98DF1AF24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2D02BAA-3AC7-7822-E105-D04E52AE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2553C6-76E3-FABE-1FFF-0B380962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E715534-D208-DF69-02D4-6DC378C5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39769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8D445F5-3F7F-505F-292E-07E408AB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E479CCD-E5E8-BC97-CC73-7CFF9A15D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5EFC58-B3D5-58D0-4D98-BE3DC7A3C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256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E1BC3-DB52-D394-6558-FE0F34F8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A45682-6982-4454-6812-DDFE6D730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8D9C0EF-F681-A37D-CF39-4F19DD6B3C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D3032F-6896-3AAB-4389-FD081FB2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29C23B-CE35-3FDA-EE94-2C355965C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B8295E-FAA2-9999-D51C-A4C33F365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094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899ABE-5245-31E0-DEB7-BB43C43CC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5DDB40C-C6CF-1CEB-F76C-BBCC65BEEB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93518F-2023-D58C-4CD5-423723AF19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EC45C3-9594-8C1B-B55A-95D8EBF4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0A8FFB3-2C5E-8238-E5A5-729D1C79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14C33E-DB8C-8E1B-DF2F-FEE3F998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8186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1FD4B72-B805-99BA-32C7-00ACC5D74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FAF441-A0DE-82F9-A235-ACA663D5F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4F942B-B5E7-C150-2081-2675F29CF2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D85933-6FB1-495F-AC9C-1A16EBA3C427}" type="datetimeFigureOut">
              <a:rPr lang="ko-KR" altLang="en-US" smtClean="0"/>
              <a:t>2025. 8. 13.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3BCA7B-F01E-85EE-AED6-583CA3037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AD49BE-5693-2DA0-1DCF-00B07DF906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596AF4-C96F-4E60-B213-AC15A350F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774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pxhere.com/ko/photo/631041" TargetMode="External"/><Relationship Id="rId5" Type="http://schemas.openxmlformats.org/officeDocument/2006/relationships/image" Target="../media/image3.jpg"/><Relationship Id="rId4" Type="http://schemas.openxmlformats.org/officeDocument/2006/relationships/hyperlink" Target="https://pxhere.com/ko/photo/82513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1289304"/>
          </a:xfrm>
        </p:spPr>
        <p:txBody>
          <a:bodyPr/>
          <a:lstStyle/>
          <a:p>
            <a:r>
              <a:rPr lang="en-US" dirty="0"/>
              <a:t>What I like</a:t>
            </a:r>
          </a:p>
        </p:txBody>
      </p:sp>
      <p:pic>
        <p:nvPicPr>
          <p:cNvPr id="10" name="Picture Placeholder 9" descr="sharks floating in the clouds">
            <a:extLst>
              <a:ext uri="{FF2B5EF4-FFF2-40B4-BE49-F238E27FC236}">
                <a16:creationId xmlns:a16="http://schemas.microsoft.com/office/drawing/2014/main" id="{C9163B70-15A1-4252-A29A-1D54315B74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792415" y="1668125"/>
            <a:ext cx="3543397" cy="3543397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42B2560-FAA9-124F-AD83-8C8D48E03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shark</a:t>
            </a: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9167B2F1-C490-2822-394F-C7938315E7C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500" r="12500"/>
          <a:stretch>
            <a:fillRect/>
          </a:stretch>
        </p:blipFill>
        <p:spPr>
          <a:xfrm>
            <a:off x="7852889" y="1017145"/>
            <a:ext cx="3152074" cy="3152074"/>
          </a:xfr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0FE939-6135-8846-B579-79F696C454E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car</a:t>
            </a:r>
          </a:p>
        </p:txBody>
      </p:sp>
      <p:pic>
        <p:nvPicPr>
          <p:cNvPr id="7" name="그림 개체 틀 6" descr="야구, 공, 스포츠, 운동 경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ADDB98D-CC57-BA0C-EFC5-E3D5FE27D0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6875" r="16875"/>
          <a:stretch>
            <a:fillRect/>
          </a:stretch>
        </p:blipFill>
        <p:spPr>
          <a:xfrm>
            <a:off x="2123264" y="713888"/>
            <a:ext cx="2715112" cy="2715112"/>
          </a:xfrm>
        </p:spPr>
      </p:pic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96C3DD2-045C-6945-B783-8067FCC3CDF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/>
              <a:t>baseball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</Words>
  <Application>Microsoft Macintosh PowerPoint</Application>
  <PresentationFormat>Widescreen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맑은 고딕</vt:lpstr>
      <vt:lpstr>Arial</vt:lpstr>
      <vt:lpstr>Office 테마</vt:lpstr>
      <vt:lpstr>What I like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장재혁</dc:creator>
  <cp:lastModifiedBy>Michael Ofengenden</cp:lastModifiedBy>
  <cp:revision>5</cp:revision>
  <dcterms:created xsi:type="dcterms:W3CDTF">2025-05-07T09:36:23Z</dcterms:created>
  <dcterms:modified xsi:type="dcterms:W3CDTF">2025-08-13T18:59:14Z</dcterms:modified>
</cp:coreProperties>
</file>